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98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0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1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55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21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19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35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11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29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83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BFD57-175A-499B-A523-D93710A0833E}" type="datetimeFigureOut">
              <a:rPr lang="en-AU" smtClean="0"/>
              <a:pPr/>
              <a:t>9/11/2015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1437-EC7D-44BF-A965-0A9423DE13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67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agpie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oYEYc8Ge3n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The black cloud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6712"/>
            <a:ext cx="6400800" cy="4802088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63367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Dawn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05" y="1340768"/>
            <a:ext cx="6742589" cy="4785395"/>
          </a:xfrm>
        </p:spPr>
      </p:pic>
      <p:pic>
        <p:nvPicPr>
          <p:cNvPr id="5" name="magp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Murray Cod</a:t>
            </a:r>
            <a:endParaRPr lang="en-AU"/>
          </a:p>
        </p:txBody>
      </p:sp>
      <p:pic>
        <p:nvPicPr>
          <p:cNvPr id="4" name="Content Placeholder 3" descr="Murray_cod02_melb_aquar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8588" y="1600200"/>
            <a:ext cx="678682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Frog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776864" cy="4842853"/>
          </a:xfrm>
        </p:spPr>
      </p:pic>
    </p:spTree>
    <p:extLst>
      <p:ext uri="{BB962C8B-B14F-4D97-AF65-F5344CB8AC3E}">
        <p14:creationId xmlns:p14="http://schemas.microsoft.com/office/powerpoint/2010/main" val="36338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Snake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729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Wombat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3"/>
            <a:ext cx="6768752" cy="4823765"/>
          </a:xfrm>
        </p:spPr>
      </p:pic>
    </p:spTree>
    <p:extLst>
      <p:ext uri="{BB962C8B-B14F-4D97-AF65-F5344CB8AC3E}">
        <p14:creationId xmlns:p14="http://schemas.microsoft.com/office/powerpoint/2010/main" val="24323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Kangaroo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744416" cy="5239557"/>
          </a:xfrm>
        </p:spPr>
      </p:pic>
    </p:spTree>
    <p:extLst>
      <p:ext uri="{BB962C8B-B14F-4D97-AF65-F5344CB8AC3E}">
        <p14:creationId xmlns:p14="http://schemas.microsoft.com/office/powerpoint/2010/main" val="6161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Kookaburra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476328" cy="4968552"/>
          </a:xfrm>
        </p:spPr>
      </p:pic>
    </p:spTree>
    <p:extLst>
      <p:ext uri="{BB962C8B-B14F-4D97-AF65-F5344CB8AC3E}">
        <p14:creationId xmlns:p14="http://schemas.microsoft.com/office/powerpoint/2010/main" val="38057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Sydney magpie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85" y="1196752"/>
            <a:ext cx="5235030" cy="4929411"/>
          </a:xfrm>
        </p:spPr>
      </p:pic>
    </p:spTree>
    <p:extLst>
      <p:ext uri="{BB962C8B-B14F-4D97-AF65-F5344CB8AC3E}">
        <p14:creationId xmlns:p14="http://schemas.microsoft.com/office/powerpoint/2010/main" val="23842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Sunburst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97" y="1600200"/>
            <a:ext cx="6419805" cy="4525963"/>
          </a:xfrm>
        </p:spPr>
      </p:pic>
    </p:spTree>
    <p:extLst>
      <p:ext uri="{BB962C8B-B14F-4D97-AF65-F5344CB8AC3E}">
        <p14:creationId xmlns:p14="http://schemas.microsoft.com/office/powerpoint/2010/main" val="27218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black cloud&amp;quot;&quot;/&gt;&lt;property id=&quot;20307&quot; value=&quot;256&quot;/&gt;&lt;/object&gt;&lt;object type=&quot;3&quot; unique_id=&quot;10047&quot;&gt;&lt;property id=&quot;20148&quot; value=&quot;5&quot;/&gt;&lt;property id=&quot;20300&quot; value=&quot;Slide 3 - &amp;quot;Frog&amp;quot;&quot;/&gt;&lt;property id=&quot;20307&quot; value=&quot;257&quot;/&gt;&lt;/object&gt;&lt;object type=&quot;3&quot; unique_id=&quot;10048&quot;&gt;&lt;property id=&quot;20148&quot; value=&quot;5&quot;/&gt;&lt;property id=&quot;20300&quot; value=&quot;Slide 4 - &amp;quot;Snake&amp;quot;&quot;/&gt;&lt;property id=&quot;20307&quot; value=&quot;258&quot;/&gt;&lt;/object&gt;&lt;object type=&quot;3&quot; unique_id=&quot;10049&quot;&gt;&lt;property id=&quot;20148&quot; value=&quot;5&quot;/&gt;&lt;property id=&quot;20300&quot; value=&quot;Slide 5 - &amp;quot;Wombat&amp;quot;&quot;/&gt;&lt;property id=&quot;20307&quot; value=&quot;259&quot;/&gt;&lt;/object&gt;&lt;object type=&quot;3&quot; unique_id=&quot;10050&quot;&gt;&lt;property id=&quot;20148&quot; value=&quot;5&quot;/&gt;&lt;property id=&quot;20300&quot; value=&quot;Slide 6 - &amp;quot;Kangaroo&amp;quot;&quot;/&gt;&lt;property id=&quot;20307&quot; value=&quot;260&quot;/&gt;&lt;/object&gt;&lt;object type=&quot;3&quot; unique_id=&quot;10051&quot;&gt;&lt;property id=&quot;20148&quot; value=&quot;5&quot;/&gt;&lt;property id=&quot;20300&quot; value=&quot;Slide 7 - &amp;quot;Kookaburra&amp;quot;&quot;/&gt;&lt;property id=&quot;20307&quot; value=&quot;261&quot;/&gt;&lt;/object&gt;&lt;object type=&quot;3&quot; unique_id=&quot;10052&quot;&gt;&lt;property id=&quot;20148&quot; value=&quot;5&quot;/&gt;&lt;property id=&quot;20300&quot; value=&quot;Slide 8 - &amp;quot;Sydney magpie&amp;quot;&quot;/&gt;&lt;property id=&quot;20307&quot; value=&quot;262&quot;/&gt;&lt;/object&gt;&lt;object type=&quot;3&quot; unique_id=&quot;10053&quot;&gt;&lt;property id=&quot;20148&quot; value=&quot;5&quot;/&gt;&lt;property id=&quot;20300&quot; value=&quot;Slide 9 - &amp;quot;Sunburst&amp;quot;&quot;/&gt;&lt;property id=&quot;20307&quot; value=&quot;263&quot;/&gt;&lt;/object&gt;&lt;object type=&quot;3&quot; unique_id=&quot;10054&quot;&gt;&lt;property id=&quot;20148&quot; value=&quot;5&quot;/&gt;&lt;property id=&quot;20300&quot; value=&quot;Slide 10 - &amp;quot;Dawn&amp;quot;&quot;/&gt;&lt;property id=&quot;20307&quot; value=&quot;264&quot;/&gt;&lt;/object&gt;&lt;object type=&quot;3&quot; unique_id=&quot;10067&quot;&gt;&lt;property id=&quot;20148&quot; value=&quot;5&quot;/&gt;&lt;property id=&quot;20300&quot; value=&quot;Slide 2 - &amp;quot;Murray Cod&amp;quot;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</Words>
  <Application>Microsoft Office PowerPoint</Application>
  <PresentationFormat>On-screen Show (4:3)</PresentationFormat>
  <Paragraphs>10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black cloud</vt:lpstr>
      <vt:lpstr>Murray Cod</vt:lpstr>
      <vt:lpstr>Frog</vt:lpstr>
      <vt:lpstr>Snake</vt:lpstr>
      <vt:lpstr>Wombat</vt:lpstr>
      <vt:lpstr>Kangaroo</vt:lpstr>
      <vt:lpstr>Kookaburra</vt:lpstr>
      <vt:lpstr>Sydney magpie</vt:lpstr>
      <vt:lpstr>Sunburst</vt:lpstr>
      <vt:lpstr>Dawn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black cloud</dc:title>
  <dc:creator>Victor Davidson</dc:creator>
  <cp:lastModifiedBy>Assembly</cp:lastModifiedBy>
  <cp:revision>14</cp:revision>
  <dcterms:created xsi:type="dcterms:W3CDTF">2013-10-16T00:32:49Z</dcterms:created>
  <dcterms:modified xsi:type="dcterms:W3CDTF">2015-11-08T22:57:51Z</dcterms:modified>
</cp:coreProperties>
</file>