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95CC-4539-958F-165A-6B8E94837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A8059-49A9-9F1A-DF19-4EF64FA50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1FF1-8F02-2C36-1C4D-120599F5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4B4F-0632-4DDC-BF9C-99896A0C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C4011-819C-45A6-F9AB-1E837BE0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95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29A6-5A46-7371-3616-67EC501E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2BB5A-D429-88BB-D28D-709D58769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8297F-63BF-E606-7AE2-69BA3204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95FC-F546-09C8-31B9-9C408EF9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7F858-3CA8-FF8A-7029-E0663D00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23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6848D-6E2F-F5FA-C5A8-72DE58477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6BEE7-C960-9347-8EA1-EF5BB921A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98EC-6EA8-FDA0-0CAF-94442031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46283-29BE-882E-618C-1B797BBB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4D977-C605-B9D7-93F8-B9FF8D94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02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9291-735F-BED8-30A4-8740A3CB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AF07-D7FA-4EED-DA3A-26809A5C8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09994-91CB-6028-01AD-2FD32675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E3C0-A9E5-5D99-4FEA-ADF5B137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FCB1-2A20-2D56-3E98-76D41E7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6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E051-13AD-C24D-8F7F-B249EE24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35440-4372-27B7-B9B4-D2FE48FBD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7B0E4-940B-11A5-A6BC-F1464DE6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FB513-38C5-2CFC-4113-B7FE019A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A0B25-9CFC-21DC-C3DA-1B3E769B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36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7C9E-54C5-4987-BBB3-C072011E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9AA4-73B8-62C8-7A2E-EB8CD1F09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07588-11CA-3732-3CDB-F62A9AD66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DBD6A-D029-8D01-1318-8BDECC78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2BB70-AC6B-6D85-99A2-2648E1F4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86E44-A2FC-D0B4-F5A4-46473DF5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0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BB0F-464E-F8C1-1B14-A96C17C5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510B0-0EBB-7312-7FE1-DE420E2A3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5F2C3-C4D7-69E1-8C4C-D65E023C2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49CAD-6FB6-7215-4FAD-AE4111C42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1E2AA-01F4-7F56-EBF5-6E7532C70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2D2A4-3EF1-0A82-DC83-389DCE67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97F6A-CA6E-5A05-9277-6D82887D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63650-3F83-07B3-B518-A54D3823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43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D2B8-D989-0750-7449-300AACAC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E2D8E-4BEC-FB8F-65DF-610CA139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B8C0C-E40C-D5CA-CFE9-C8351B54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46732-48E7-643D-FC7B-4FB007BD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8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8FD1B-9013-8AA6-9F8B-543841D4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7A807-D3D7-91A3-05F6-13CCDBFF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44FE4-FBE8-76FD-B8E2-EF0C4BF4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28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FEBE-6F78-764B-35C1-1063DDF5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CAE1D-8475-DAE2-BA10-27DB5F63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13680-A531-A485-CDB8-731A8929D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9617B-51AF-5306-453E-700E9E2B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AD43A-63D6-C4B9-7873-E6B66E98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07A68-0994-47A7-AE10-EA2639EB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702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85A1-084F-46C6-35C9-D105FD29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BF96A-3FC9-B3B3-1BA0-E4EEE4606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4D391-9C83-9EE9-B648-10692B7A0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2D731-2504-1B5F-7156-FD89ACF8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11ADA-A6CB-8181-DF55-5AD715DA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38F25-1853-2B27-1DAE-63B33D05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796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16A08-0002-A3C1-47D9-342D3B93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88877-1F2C-E79A-52E3-8ABAD8440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A453B-464A-088C-E3FB-8C8A8EB51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074B-C870-4152-9598-89B78C4067F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66D5C-04CB-22A1-2671-68FA331AA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64F4C-4C19-196D-9F3A-4C9A5BDE2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F85AE-5FAF-4672-945F-D3846131E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753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498A-FFA9-B780-0569-27597FC9C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Food I have eaten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700FC-685C-3D95-D913-4F6802F88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9600" dirty="0"/>
              <a:t>たべもの</a:t>
            </a:r>
            <a:endParaRPr lang="en-AU" sz="9600" dirty="0"/>
          </a:p>
        </p:txBody>
      </p:sp>
    </p:spTree>
    <p:extLst>
      <p:ext uri="{BB962C8B-B14F-4D97-AF65-F5344CB8AC3E}">
        <p14:creationId xmlns:p14="http://schemas.microsoft.com/office/powerpoint/2010/main" val="324657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568B-02B8-4856-D344-4C2FA7F3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tray of food on a table&#10;&#10;Description automatically generated">
            <a:extLst>
              <a:ext uri="{FF2B5EF4-FFF2-40B4-BE49-F238E27FC236}">
                <a16:creationId xmlns:a16="http://schemas.microsoft.com/office/drawing/2014/main" id="{BE0953F6-E941-29F1-F30F-4137F6F97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3" y="445021"/>
            <a:ext cx="5159828" cy="5967957"/>
          </a:xfrm>
        </p:spPr>
      </p:pic>
    </p:spTree>
    <p:extLst>
      <p:ext uri="{BB962C8B-B14F-4D97-AF65-F5344CB8AC3E}">
        <p14:creationId xmlns:p14="http://schemas.microsoft.com/office/powerpoint/2010/main" val="217160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641D-FE58-91F5-6216-52665CD8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tray of food on a table&#10;&#10;Description automatically generated">
            <a:extLst>
              <a:ext uri="{FF2B5EF4-FFF2-40B4-BE49-F238E27FC236}">
                <a16:creationId xmlns:a16="http://schemas.microsoft.com/office/drawing/2014/main" id="{E4754361-5E33-F26A-5256-8E8A12B4E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11" y="365125"/>
            <a:ext cx="5633340" cy="9613448"/>
          </a:xfrm>
        </p:spPr>
      </p:pic>
    </p:spTree>
    <p:extLst>
      <p:ext uri="{BB962C8B-B14F-4D97-AF65-F5344CB8AC3E}">
        <p14:creationId xmlns:p14="http://schemas.microsoft.com/office/powerpoint/2010/main" val="143451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12018-7C7D-4B42-FFCA-6146079B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tray of food on a table&#10;&#10;Description automatically generated">
            <a:extLst>
              <a:ext uri="{FF2B5EF4-FFF2-40B4-BE49-F238E27FC236}">
                <a16:creationId xmlns:a16="http://schemas.microsoft.com/office/drawing/2014/main" id="{CDB755A3-AA2B-DF0C-0B39-1DCF8BB50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7" y="365125"/>
            <a:ext cx="7124549" cy="5811838"/>
          </a:xfrm>
        </p:spPr>
      </p:pic>
    </p:spTree>
    <p:extLst>
      <p:ext uri="{BB962C8B-B14F-4D97-AF65-F5344CB8AC3E}">
        <p14:creationId xmlns:p14="http://schemas.microsoft.com/office/powerpoint/2010/main" val="186751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AB5A-C4B6-32C4-6BA1-A831E1F0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late of sushi on a glass table&#10;&#10;Description automatically generated">
            <a:extLst>
              <a:ext uri="{FF2B5EF4-FFF2-40B4-BE49-F238E27FC236}">
                <a16:creationId xmlns:a16="http://schemas.microsoft.com/office/drawing/2014/main" id="{DAC28DFB-B4B1-DB71-9D76-842EDB987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92" y="365125"/>
            <a:ext cx="5330008" cy="5811838"/>
          </a:xfrm>
        </p:spPr>
      </p:pic>
    </p:spTree>
    <p:extLst>
      <p:ext uri="{BB962C8B-B14F-4D97-AF65-F5344CB8AC3E}">
        <p14:creationId xmlns:p14="http://schemas.microsoft.com/office/powerpoint/2010/main" val="51222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9A28-5D0C-37F2-39E1-5AFF0EBE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tray with food on it&#10;&#10;Description automatically generated">
            <a:extLst>
              <a:ext uri="{FF2B5EF4-FFF2-40B4-BE49-F238E27FC236}">
                <a16:creationId xmlns:a16="http://schemas.microsoft.com/office/drawing/2014/main" id="{5A48CF34-1F08-4DA2-DBA0-06F94206E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7" y="365125"/>
            <a:ext cx="6507693" cy="6127750"/>
          </a:xfrm>
        </p:spPr>
      </p:pic>
    </p:spTree>
    <p:extLst>
      <p:ext uri="{BB962C8B-B14F-4D97-AF65-F5344CB8AC3E}">
        <p14:creationId xmlns:p14="http://schemas.microsoft.com/office/powerpoint/2010/main" val="368870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3EAD-9BA7-AEDE-8778-0737235B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tray of food on a mat&#10;&#10;Description automatically generated">
            <a:extLst>
              <a:ext uri="{FF2B5EF4-FFF2-40B4-BE49-F238E27FC236}">
                <a16:creationId xmlns:a16="http://schemas.microsoft.com/office/drawing/2014/main" id="{67FD365A-18E5-D70C-CA84-2818E220B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7" y="365125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2156011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Food I have eaten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 have eaten</dc:title>
  <dc:creator>Victor Davidson</dc:creator>
  <cp:lastModifiedBy>Victor Davidson</cp:lastModifiedBy>
  <cp:revision>3</cp:revision>
  <dcterms:created xsi:type="dcterms:W3CDTF">2023-08-02T21:57:05Z</dcterms:created>
  <dcterms:modified xsi:type="dcterms:W3CDTF">2023-08-02T22:04:28Z</dcterms:modified>
</cp:coreProperties>
</file>