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D9A84-7C7B-48B1-8F08-065FDC11D111}" v="11" dt="2023-10-25T01:41:42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8F80-1E1E-4B0A-FAD8-1508599A9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7ADE1-64F2-CB2C-B226-5F5429644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E65F4-4A29-DC86-63B2-2D5F9BE7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25CB3-6B6B-C22E-E757-B2527AED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CDDFB-19A6-22D6-CEEB-8F050417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79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4905-A507-DFE6-2C62-E7151704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8DE7E-25E7-C9DA-0BD8-0A97C3B31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A5237-8D61-1782-A020-605A8E7D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DDB7C-4443-3994-1EEB-A2208CD5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E8EA3-7C11-5AF0-F4A6-562931DA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54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0BE993-C3C6-05CC-AD68-D2F644070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15E35-3A7F-7C15-6393-F9621BEB7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23F62-3393-B08D-FB8D-6C6C6C79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427FA-99DD-79D0-04E7-0D985026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79E57-150E-8EA0-1441-53469E75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2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98DE-DB02-00FF-0E8F-F7EC537C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CC960-D86F-2831-7CEC-8B726F4E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2529F-D23A-5A2E-ECAC-D5BD7E33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28821-DE5A-37D8-4EF0-27E1505F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BC8C0-496E-FB07-ABB6-7CC7B10C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38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A6A7-5664-D1BC-9171-5A11A12E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E602A-1715-06D1-E72B-C6EA44A7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303BC-AE72-FAAF-BD08-ECF60C07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2A7F7-4F66-A328-D1A8-120D9EF6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A4D9A-AAB9-A61B-5D33-A67C0992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03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7250-3D35-8E92-118D-D9ED8A6B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2A191-FF34-4AED-4F48-4ED1F1D9E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96267-635D-4E8D-4C5D-9E1C07047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1D4C1-64CB-9701-7785-BF49A924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D8E83-C286-F08F-6089-32001D85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189A8-8B03-6A69-E659-69FBC8CD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92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3E1E-4712-BAB2-EF6E-C331484B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05EA-A0E9-9A4E-EF67-B59E58AB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43914-8F20-ECE6-DAD8-488DA392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4FE03-041C-EA5D-397B-82D8A09B1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5B41E-AD12-F824-1E42-73601EA6F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6077F-CAA0-1A6B-10C7-5BB8FFB5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2D217-F8F3-E735-C51F-D4519F68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47DE0A-91EF-7A7F-0C86-1081244C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76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8362-C74A-4950-592F-455A3395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56448-ED70-1B59-E8B2-90F65B1B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3074A-F1CD-6FC1-4CC9-3ADFC342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5A98E-0B71-B9C5-FC94-08E0D0E3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82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FA985-B4DC-E0EB-7D85-FC68BE0E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C9FAB-95B3-B887-E6CF-CADA2EAD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F2B4A-E21B-46A4-7BA9-0C50957B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44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D133-A71C-1AFD-8D2F-0AF2FF4C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07434-A6A6-0B9E-7BAD-8E238A726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32C5-B3AB-FC1A-49BC-B9B4940AC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3CC3B-4FAC-421F-20D5-4F056A71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9BB86-2B4A-47ED-F50C-03D0BB12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F7CF9-3C08-0CAB-4A61-F28A0676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05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2081-ED38-1E46-CFDC-F16AAD1E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47944-C022-45EB-64C6-32D06D9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0C01F-B153-218C-1066-E6281E014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02B5B-B526-9184-8770-9CD61D9B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14623-039E-B38F-890C-71BC02BD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B16DF-88BF-AAF8-2458-B20B6A72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62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6B658-605D-F4E3-43D8-1E3EB75F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85444-3E8C-2D8C-F209-3CC6AE23F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36BB2-333F-36F0-C9C8-31208274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4AA8C-74C7-4C87-B57C-8AE36A66D514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17B60-2725-9C32-F305-E06F321BB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B7D57-170D-B296-FE45-3996A8B78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5227-2717-4955-BDD6-EBF834979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7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B191-8C6F-ADC2-9A8F-8F9E163C2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/>
              <a:t>Tanabata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13A09-ECF0-C0C8-8AAC-A0A1D09DC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8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B0F8-2B5D-7B8C-36F7-40F9940A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ainting of a person pointing at a person&#10;&#10;Description automatically generated">
            <a:extLst>
              <a:ext uri="{FF2B5EF4-FFF2-40B4-BE49-F238E27FC236}">
                <a16:creationId xmlns:a16="http://schemas.microsoft.com/office/drawing/2014/main" id="{02B85358-B0A5-758D-00D4-733256553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9" y="192948"/>
            <a:ext cx="8767329" cy="6573612"/>
          </a:xfrm>
        </p:spPr>
      </p:pic>
    </p:spTree>
    <p:extLst>
      <p:ext uri="{BB962C8B-B14F-4D97-AF65-F5344CB8AC3E}">
        <p14:creationId xmlns:p14="http://schemas.microsoft.com/office/powerpoint/2010/main" val="424003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4221-0F1A-7EA3-5D60-25E3358F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drawing of a child and a goat&#10;&#10;Description automatically generated">
            <a:extLst>
              <a:ext uri="{FF2B5EF4-FFF2-40B4-BE49-F238E27FC236}">
                <a16:creationId xmlns:a16="http://schemas.microsoft.com/office/drawing/2014/main" id="{7DCF0BCE-2FB1-D5EE-52E3-0E1396A38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074"/>
            <a:ext cx="9067833" cy="6798926"/>
          </a:xfrm>
        </p:spPr>
      </p:pic>
    </p:spTree>
    <p:extLst>
      <p:ext uri="{BB962C8B-B14F-4D97-AF65-F5344CB8AC3E}">
        <p14:creationId xmlns:p14="http://schemas.microsoft.com/office/powerpoint/2010/main" val="292196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83C5-23BC-D1D8-7842-D4A99443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ainting of two people holding hands&#10;&#10;Description automatically generated">
            <a:extLst>
              <a:ext uri="{FF2B5EF4-FFF2-40B4-BE49-F238E27FC236}">
                <a16:creationId xmlns:a16="http://schemas.microsoft.com/office/drawing/2014/main" id="{D9A2D723-41A5-E93D-1C62-91BDE307F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-22172"/>
            <a:ext cx="9176191" cy="6880171"/>
          </a:xfrm>
        </p:spPr>
      </p:pic>
    </p:spTree>
    <p:extLst>
      <p:ext uri="{BB962C8B-B14F-4D97-AF65-F5344CB8AC3E}">
        <p14:creationId xmlns:p14="http://schemas.microsoft.com/office/powerpoint/2010/main" val="384268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10C4-191E-DB54-5BFC-C22A9CE9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ainting of a person and a child&#10;&#10;Description automatically generated">
            <a:extLst>
              <a:ext uri="{FF2B5EF4-FFF2-40B4-BE49-F238E27FC236}">
                <a16:creationId xmlns:a16="http://schemas.microsoft.com/office/drawing/2014/main" id="{694F52FB-3FA5-4D01-14A7-7346566A7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4" y="0"/>
            <a:ext cx="9146620" cy="6857999"/>
          </a:xfrm>
        </p:spPr>
      </p:pic>
    </p:spTree>
    <p:extLst>
      <p:ext uri="{BB962C8B-B14F-4D97-AF65-F5344CB8AC3E}">
        <p14:creationId xmlns:p14="http://schemas.microsoft.com/office/powerpoint/2010/main" val="384764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123B-BA44-6928-A7E2-75DDA971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drawing of a mountain with stars and clouds&#10;&#10;Description automatically generated">
            <a:extLst>
              <a:ext uri="{FF2B5EF4-FFF2-40B4-BE49-F238E27FC236}">
                <a16:creationId xmlns:a16="http://schemas.microsoft.com/office/drawing/2014/main" id="{6E4F24C7-1DE3-FE79-E6D5-8B570CBAF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34" y="153948"/>
            <a:ext cx="8941299" cy="6704052"/>
          </a:xfrm>
        </p:spPr>
      </p:pic>
    </p:spTree>
    <p:extLst>
      <p:ext uri="{BB962C8B-B14F-4D97-AF65-F5344CB8AC3E}">
        <p14:creationId xmlns:p14="http://schemas.microsoft.com/office/powerpoint/2010/main" val="338492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8F3E-1F7F-D54B-BA10-A55B95B0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close up of a screen&#10;&#10;Description automatically generated">
            <a:extLst>
              <a:ext uri="{FF2B5EF4-FFF2-40B4-BE49-F238E27FC236}">
                <a16:creationId xmlns:a16="http://schemas.microsoft.com/office/drawing/2014/main" id="{AF305ACF-FC0D-BC5B-EC32-B9FCC7CEF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4" y="0"/>
            <a:ext cx="9146620" cy="6857999"/>
          </a:xfrm>
        </p:spPr>
      </p:pic>
    </p:spTree>
    <p:extLst>
      <p:ext uri="{BB962C8B-B14F-4D97-AF65-F5344CB8AC3E}">
        <p14:creationId xmlns:p14="http://schemas.microsoft.com/office/powerpoint/2010/main" val="98374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A63C-FD2A-CA03-8EF5-3489F613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ainting of a couple kissing&#10;&#10;Description automatically generated">
            <a:extLst>
              <a:ext uri="{FF2B5EF4-FFF2-40B4-BE49-F238E27FC236}">
                <a16:creationId xmlns:a16="http://schemas.microsoft.com/office/drawing/2014/main" id="{481832CB-20F3-AE96-B1B7-C712CA9EA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1" y="122186"/>
            <a:ext cx="8888558" cy="6664508"/>
          </a:xfrm>
        </p:spPr>
      </p:pic>
    </p:spTree>
    <p:extLst>
      <p:ext uri="{BB962C8B-B14F-4D97-AF65-F5344CB8AC3E}">
        <p14:creationId xmlns:p14="http://schemas.microsoft.com/office/powerpoint/2010/main" val="53678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E548-D5A2-6079-56C2-315DA376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ainting of a child in a pink dress&#10;&#10;Description automatically generated">
            <a:extLst>
              <a:ext uri="{FF2B5EF4-FFF2-40B4-BE49-F238E27FC236}">
                <a16:creationId xmlns:a16="http://schemas.microsoft.com/office/drawing/2014/main" id="{4BBEC7BA-D218-EAC7-D162-3D7B67811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0" y="75502"/>
            <a:ext cx="9045923" cy="6782498"/>
          </a:xfrm>
        </p:spPr>
      </p:pic>
    </p:spTree>
    <p:extLst>
      <p:ext uri="{BB962C8B-B14F-4D97-AF65-F5344CB8AC3E}">
        <p14:creationId xmlns:p14="http://schemas.microsoft.com/office/powerpoint/2010/main" val="357369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F012-B9A3-EBD0-AEA3-FEA8D551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ainting of a person in pink and blue&#10;&#10;Description automatically generated">
            <a:extLst>
              <a:ext uri="{FF2B5EF4-FFF2-40B4-BE49-F238E27FC236}">
                <a16:creationId xmlns:a16="http://schemas.microsoft.com/office/drawing/2014/main" id="{2E63C3F1-E7D2-0499-63E1-9DA143688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2" y="109771"/>
            <a:ext cx="9014426" cy="6748229"/>
          </a:xfrm>
        </p:spPr>
      </p:pic>
    </p:spTree>
    <p:extLst>
      <p:ext uri="{BB962C8B-B14F-4D97-AF65-F5344CB8AC3E}">
        <p14:creationId xmlns:p14="http://schemas.microsoft.com/office/powerpoint/2010/main" val="174183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5C5C-C51F-6D60-EFE6-65830121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drawing of a child and cows&#10;&#10;Description automatically generated">
            <a:extLst>
              <a:ext uri="{FF2B5EF4-FFF2-40B4-BE49-F238E27FC236}">
                <a16:creationId xmlns:a16="http://schemas.microsoft.com/office/drawing/2014/main" id="{5DE5C14A-60CE-D96B-E814-BF94D27DA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06" y="151002"/>
            <a:ext cx="8805850" cy="6602495"/>
          </a:xfrm>
        </p:spPr>
      </p:pic>
    </p:spTree>
    <p:extLst>
      <p:ext uri="{BB962C8B-B14F-4D97-AF65-F5344CB8AC3E}">
        <p14:creationId xmlns:p14="http://schemas.microsoft.com/office/powerpoint/2010/main" val="209043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448D-33F1-DAA7-3AC5-DE07F3ED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group of people with different poses&#10;&#10;Description automatically generated with medium confidence">
            <a:extLst>
              <a:ext uri="{FF2B5EF4-FFF2-40B4-BE49-F238E27FC236}">
                <a16:creationId xmlns:a16="http://schemas.microsoft.com/office/drawing/2014/main" id="{8DA321E5-E691-A51C-A6DE-C8FA6E509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6" y="147658"/>
            <a:ext cx="8723200" cy="6540525"/>
          </a:xfrm>
        </p:spPr>
      </p:pic>
    </p:spTree>
    <p:extLst>
      <p:ext uri="{BB962C8B-B14F-4D97-AF65-F5344CB8AC3E}">
        <p14:creationId xmlns:p14="http://schemas.microsoft.com/office/powerpoint/2010/main" val="192869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8AE0-FEE7-9425-54C3-238B8D27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ainting of a couple dancing&#10;&#10;Description automatically generated">
            <a:extLst>
              <a:ext uri="{FF2B5EF4-FFF2-40B4-BE49-F238E27FC236}">
                <a16:creationId xmlns:a16="http://schemas.microsoft.com/office/drawing/2014/main" id="{E73AFC2C-21A9-DF12-B05B-D2B4F569A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" y="191686"/>
            <a:ext cx="8738521" cy="6552013"/>
          </a:xfrm>
        </p:spPr>
      </p:pic>
    </p:spTree>
    <p:extLst>
      <p:ext uri="{BB962C8B-B14F-4D97-AF65-F5344CB8AC3E}">
        <p14:creationId xmlns:p14="http://schemas.microsoft.com/office/powerpoint/2010/main" val="331819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8BD8-2820-A683-E6CD-08231A64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drawing of two girls sitting under a tree&#10;&#10;Description automatically generated">
            <a:extLst>
              <a:ext uri="{FF2B5EF4-FFF2-40B4-BE49-F238E27FC236}">
                <a16:creationId xmlns:a16="http://schemas.microsoft.com/office/drawing/2014/main" id="{3E74F57A-2702-088F-92AD-75950CF90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2" y="128795"/>
            <a:ext cx="9008411" cy="6754372"/>
          </a:xfrm>
        </p:spPr>
      </p:pic>
    </p:spTree>
    <p:extLst>
      <p:ext uri="{BB962C8B-B14F-4D97-AF65-F5344CB8AC3E}">
        <p14:creationId xmlns:p14="http://schemas.microsoft.com/office/powerpoint/2010/main" val="176084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D6DA-4523-D155-D1DF-DE5B2E24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ainting of two people&#10;&#10;Description automatically generated">
            <a:extLst>
              <a:ext uri="{FF2B5EF4-FFF2-40B4-BE49-F238E27FC236}">
                <a16:creationId xmlns:a16="http://schemas.microsoft.com/office/drawing/2014/main" id="{27026363-D3DD-60E2-FFC6-D1E3FC751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40" y="125835"/>
            <a:ext cx="8787150" cy="6588474"/>
          </a:xfrm>
        </p:spPr>
      </p:pic>
    </p:spTree>
    <p:extLst>
      <p:ext uri="{BB962C8B-B14F-4D97-AF65-F5344CB8AC3E}">
        <p14:creationId xmlns:p14="http://schemas.microsoft.com/office/powerpoint/2010/main" val="90578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761ab53-7ecf-4d70-9842-a172a6c1a6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FB9D98D811E439DFC87E475D2687B" ma:contentTypeVersion="12" ma:contentTypeDescription="Create a new document." ma:contentTypeScope="" ma:versionID="054dbb1a7f18f69fc65be99c417c2fa1">
  <xsd:schema xmlns:xsd="http://www.w3.org/2001/XMLSchema" xmlns:xs="http://www.w3.org/2001/XMLSchema" xmlns:p="http://schemas.microsoft.com/office/2006/metadata/properties" xmlns:ns3="6761ab53-7ecf-4d70-9842-a172a6c1a60d" targetNamespace="http://schemas.microsoft.com/office/2006/metadata/properties" ma:root="true" ma:fieldsID="4f64845aa25aed5076ff499d6dcc0269" ns3:_="">
    <xsd:import namespace="6761ab53-7ecf-4d70-9842-a172a6c1a6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1ab53-7ecf-4d70-9842-a172a6c1a6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0EF289-56E4-48A0-8E1E-79463C4A5E89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6761ab53-7ecf-4d70-9842-a172a6c1a60d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412639A-2575-4B28-8917-BF90F9CB5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1ab53-7ecf-4d70-9842-a172a6c1a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D87413-3AF4-4977-A182-3CA163FA2C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Tanabata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Tanabata</dc:title>
  <dc:creator>Victor Davidson</dc:creator>
  <cp:lastModifiedBy>Victor Davidson</cp:lastModifiedBy>
  <cp:revision>3</cp:revision>
  <dcterms:created xsi:type="dcterms:W3CDTF">2023-10-25T01:34:05Z</dcterms:created>
  <dcterms:modified xsi:type="dcterms:W3CDTF">2023-10-25T03:35:59Z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0x010100F35FB9D98D811E439DFC87E475D2687B</vt:lpwstr>
  </property>
</Properties>
</file>